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108" y="3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A44A4185-09CC-4C4A-B281-FD79658F087B}" type="datetimeFigureOut">
              <a:rPr lang="tr-TR" smtClean="0"/>
              <a:t>29.06.2020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1484460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4A4185-09CC-4C4A-B281-FD79658F087B}" type="datetimeFigureOut">
              <a:rPr lang="tr-TR" smtClean="0"/>
              <a:t>29.06.2020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3171295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4A4185-09CC-4C4A-B281-FD79658F087B}" type="datetimeFigureOut">
              <a:rPr lang="tr-TR" smtClean="0"/>
              <a:t>29.06.2020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1716211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44A4185-09CC-4C4A-B281-FD79658F087B}" type="datetimeFigureOut">
              <a:rPr lang="tr-TR" smtClean="0"/>
              <a:t>29.06.2020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1648735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A44A4185-09CC-4C4A-B281-FD79658F087B}" type="datetimeFigureOut">
              <a:rPr lang="tr-TR" smtClean="0"/>
              <a:t>29.06.2020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772556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44A4185-09CC-4C4A-B281-FD79658F087B}" type="datetimeFigureOut">
              <a:rPr lang="tr-TR" smtClean="0"/>
              <a:t>29.06.2020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2678927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44A4185-09CC-4C4A-B281-FD79658F087B}" type="datetimeFigureOut">
              <a:rPr lang="tr-TR" smtClean="0"/>
              <a:t>29.06.2020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156075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44A4185-09CC-4C4A-B281-FD79658F087B}" type="datetimeFigureOut">
              <a:rPr lang="tr-TR" smtClean="0"/>
              <a:t>29.06.2020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324248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44A4185-09CC-4C4A-B281-FD79658F087B}" type="datetimeFigureOut">
              <a:rPr lang="tr-TR" smtClean="0"/>
              <a:t>29.06.2020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246474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44A4185-09CC-4C4A-B281-FD79658F087B}" type="datetimeFigureOut">
              <a:rPr lang="tr-TR" smtClean="0"/>
              <a:t>29.06.2020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3316432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A44A4185-09CC-4C4A-B281-FD79658F087B}" type="datetimeFigureOut">
              <a:rPr lang="tr-TR" smtClean="0"/>
              <a:t>29.06.2020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7EF42D03-FFE0-4A57-BAC8-9D3BB87D7BEE}" type="slidenum">
              <a:rPr lang="tr-TR" smtClean="0"/>
              <a:t>‹#›</a:t>
            </a:fld>
            <a:endParaRPr lang="tr-TR"/>
          </a:p>
        </p:txBody>
      </p:sp>
    </p:spTree>
    <p:extLst>
      <p:ext uri="{BB962C8B-B14F-4D97-AF65-F5344CB8AC3E}">
        <p14:creationId xmlns:p14="http://schemas.microsoft.com/office/powerpoint/2010/main" val="3607599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A4185-09CC-4C4A-B281-FD79658F087B}" type="datetimeFigureOut">
              <a:rPr lang="tr-TR" smtClean="0"/>
              <a:t>29.06.2020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F42D03-FFE0-4A57-BAC8-9D3BB87D7BEE}" type="slidenum">
              <a:rPr lang="tr-TR" smtClean="0"/>
              <a:t>‹#›</a:t>
            </a:fld>
            <a:endParaRPr lang="tr-TR"/>
          </a:p>
        </p:txBody>
      </p:sp>
    </p:spTree>
    <p:extLst>
      <p:ext uri="{BB962C8B-B14F-4D97-AF65-F5344CB8AC3E}">
        <p14:creationId xmlns:p14="http://schemas.microsoft.com/office/powerpoint/2010/main" val="336472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84870"/>
            <a:ext cx="9144000" cy="2387600"/>
          </a:xfrm>
        </p:spPr>
        <p:txBody>
          <a:bodyPr>
            <a:normAutofit/>
          </a:bodyPr>
          <a:lstStyle/>
          <a:p>
            <a:r>
              <a:rPr lang="tr-TR" sz="4800" b="1" dirty="0" smtClean="0">
                <a:latin typeface="Times New Roman" panose="02020603050405020304" pitchFamily="18" charset="0"/>
                <a:cs typeface="Times New Roman" panose="02020603050405020304" pitchFamily="18" charset="0"/>
              </a:rPr>
              <a:t>EYÜP SULTAN </a:t>
            </a:r>
            <a:br>
              <a:rPr lang="tr-TR" sz="4800" b="1" dirty="0" smtClean="0">
                <a:latin typeface="Times New Roman" panose="02020603050405020304" pitchFamily="18" charset="0"/>
                <a:cs typeface="Times New Roman" panose="02020603050405020304" pitchFamily="18" charset="0"/>
              </a:rPr>
            </a:br>
            <a:r>
              <a:rPr lang="tr-TR" sz="4800" b="1" dirty="0" smtClean="0">
                <a:latin typeface="Times New Roman" panose="02020603050405020304" pitchFamily="18" charset="0"/>
                <a:cs typeface="Times New Roman" panose="02020603050405020304" pitchFamily="18" charset="0"/>
              </a:rPr>
              <a:t>İMAM HATİP ORTAOKULU</a:t>
            </a:r>
            <a:endParaRPr lang="tr-TR" sz="48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585546" y="2565951"/>
            <a:ext cx="9144000" cy="1655762"/>
          </a:xfrm>
        </p:spPr>
        <p:txBody>
          <a:bodyPr>
            <a:normAutofit/>
          </a:bodyPr>
          <a:lstStyle/>
          <a:p>
            <a:r>
              <a:rPr lang="tr-TR" sz="3600" b="1" dirty="0" smtClean="0">
                <a:latin typeface="Times New Roman" panose="02020603050405020304" pitchFamily="18" charset="0"/>
                <a:cs typeface="Times New Roman" panose="02020603050405020304" pitchFamily="18" charset="0"/>
              </a:rPr>
              <a:t>TANITIM SUNUSU</a:t>
            </a:r>
            <a:endParaRPr lang="tr-TR" sz="36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4226" y="3290824"/>
            <a:ext cx="7143547" cy="2883876"/>
          </a:xfrm>
          <a:prstGeom prst="rect">
            <a:avLst/>
          </a:prstGeom>
        </p:spPr>
      </p:pic>
    </p:spTree>
    <p:extLst>
      <p:ext uri="{BB962C8B-B14F-4D97-AF65-F5344CB8AC3E}">
        <p14:creationId xmlns:p14="http://schemas.microsoft.com/office/powerpoint/2010/main" val="10470819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idx="4294967295"/>
          </p:nvPr>
        </p:nvSpPr>
        <p:spPr>
          <a:xfrm>
            <a:off x="943276" y="394001"/>
            <a:ext cx="10515600" cy="1325563"/>
          </a:xfrm>
        </p:spPr>
        <p:txBody>
          <a:bodyPr/>
          <a:lstStyle/>
          <a:p>
            <a:r>
              <a:rPr lang="tr-TR" b="1" dirty="0"/>
              <a:t>OKULUMUZ BİRİMLERİNE AİT KARELER</a:t>
            </a:r>
            <a:r>
              <a:rPr lang="tr-TR" dirty="0"/>
              <a:t/>
            </a:r>
            <a:br>
              <a:rPr lang="tr-TR" dirty="0"/>
            </a:br>
            <a:endParaRPr lang="tr-TR" dirty="0"/>
          </a:p>
        </p:txBody>
      </p:sp>
      <p:pic>
        <p:nvPicPr>
          <p:cNvPr id="8194" name="Picture 2" descr="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514" y="1950572"/>
            <a:ext cx="5643542" cy="340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5544" y="2010751"/>
            <a:ext cx="5528496" cy="3340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33605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pic>
        <p:nvPicPr>
          <p:cNvPr id="9219" name="Picture 3" descr="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392" y="1371550"/>
            <a:ext cx="5753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4" descr="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59054" y="1371551"/>
            <a:ext cx="57531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56682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pic>
        <p:nvPicPr>
          <p:cNvPr id="10242" name="Picture 2" descr="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141" y="1419676"/>
            <a:ext cx="57531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4" descr="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84182" y="1419676"/>
            <a:ext cx="5753100"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9238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Times New Roman" panose="02020603050405020304" pitchFamily="18" charset="0"/>
                <a:cs typeface="Times New Roman" panose="02020603050405020304" pitchFamily="18" charset="0"/>
              </a:rPr>
              <a:t>TARİHÇEMİZ</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51573" y="2258762"/>
            <a:ext cx="10515600" cy="4351338"/>
          </a:xfrm>
          <a:noFill/>
        </p:spPr>
        <p:txBody>
          <a:bodyPr/>
          <a:lstStyle/>
          <a:p>
            <a:r>
              <a:rPr lang="tr-TR" dirty="0" smtClean="0">
                <a:latin typeface="Times New Roman" panose="02020603050405020304" pitchFamily="18" charset="0"/>
                <a:ea typeface="Times New Roman" panose="02020603050405020304" pitchFamily="18" charset="0"/>
              </a:rPr>
              <a:t>Manevi </a:t>
            </a:r>
            <a:r>
              <a:rPr lang="tr-TR" dirty="0">
                <a:latin typeface="Times New Roman" panose="02020603050405020304" pitchFamily="18" charset="0"/>
                <a:ea typeface="Times New Roman" panose="02020603050405020304" pitchFamily="18" charset="0"/>
              </a:rPr>
              <a:t>İktisadi Kalkınma Vakfı tarafından yaptırılarak 2012 yılında kuran kursu olarak hizmete giren binamızın, Yatılı Hafızlık Proje İmam Hatip Ortaokulu olmak şartıyla Manevi İktisadi Kalkınma Vakfı Yönetim Kurulu Başkanı Şevki YILMAZ ve MEB Din Öğretimi Genel Müdürü Nazif YILMAZ arasında imza altına alınan protokol ile bedelsiz olarak 2016-2017 eğitim öğretim yılında Eyüp Sultan İmam Hatip Ortaokuluna (Hafızlık Proje Eğitimi) dönüştürülmüştür.  </a:t>
            </a:r>
          </a:p>
          <a:p>
            <a:endParaRPr lang="tr-TR" dirty="0"/>
          </a:p>
        </p:txBody>
      </p:sp>
    </p:spTree>
    <p:extLst>
      <p:ext uri="{BB962C8B-B14F-4D97-AF65-F5344CB8AC3E}">
        <p14:creationId xmlns:p14="http://schemas.microsoft.com/office/powerpoint/2010/main" val="20300695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A- OKULUN BİNA DURUMU	</a:t>
            </a:r>
            <a:r>
              <a:rPr lang="tr-TR" dirty="0">
                <a:latin typeface="Times New Roman" panose="02020603050405020304" pitchFamily="18" charset="0"/>
                <a:cs typeface="Times New Roman" panose="02020603050405020304" pitchFamily="18" charset="0"/>
              </a:rPr>
              <a:t/>
            </a:r>
            <a:br>
              <a:rPr lang="tr-TR" dirty="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5" name="İçerik Yer Tutucusu 4"/>
          <p:cNvSpPr>
            <a:spLocks noGrp="1"/>
          </p:cNvSpPr>
          <p:nvPr>
            <p:ph idx="1"/>
          </p:nvPr>
        </p:nvSpPr>
        <p:spPr/>
        <p:txBody>
          <a:bodyPr>
            <a:normAutofit/>
          </a:bodyPr>
          <a:lstStyle/>
          <a:p>
            <a:r>
              <a:rPr lang="tr-TR" sz="2000" b="1" dirty="0" smtClean="0"/>
              <a:t>a</a:t>
            </a:r>
            <a:r>
              <a:rPr lang="tr-TR" sz="2000" b="1" dirty="0"/>
              <a:t>)-Binanın Özellikleri 	</a:t>
            </a:r>
            <a:r>
              <a:rPr lang="tr-TR" sz="2000" b="1" dirty="0" smtClean="0"/>
              <a:t>      :</a:t>
            </a:r>
            <a:r>
              <a:rPr lang="tr-TR" sz="2000" dirty="0"/>
              <a:t>Bodrum+Zemin+3 </a:t>
            </a:r>
            <a:r>
              <a:rPr lang="tr-TR" sz="2000" dirty="0" err="1"/>
              <a:t>kat+Çatı</a:t>
            </a:r>
            <a:r>
              <a:rPr lang="tr-TR" sz="2000" dirty="0"/>
              <a:t> Katı olan betonarme binadır.</a:t>
            </a:r>
          </a:p>
          <a:p>
            <a:r>
              <a:rPr lang="tr-TR" sz="2000" b="1" dirty="0" smtClean="0"/>
              <a:t>b</a:t>
            </a:r>
            <a:r>
              <a:rPr lang="tr-TR" sz="2000" b="1" dirty="0"/>
              <a:t>)-</a:t>
            </a:r>
            <a:r>
              <a:rPr lang="tr-TR" sz="2000" b="1" dirty="0" err="1"/>
              <a:t>Laboratuar</a:t>
            </a:r>
            <a:r>
              <a:rPr lang="tr-TR" sz="2000" b="1" dirty="0"/>
              <a:t>		</a:t>
            </a:r>
            <a:r>
              <a:rPr lang="tr-TR" sz="2000" b="1" dirty="0" smtClean="0"/>
              <a:t>     : </a:t>
            </a:r>
            <a:r>
              <a:rPr lang="tr-TR" sz="2000" dirty="0"/>
              <a:t>Akademik katta bulunmaktadır.</a:t>
            </a:r>
          </a:p>
          <a:p>
            <a:r>
              <a:rPr lang="tr-TR" sz="2000" b="1" dirty="0" smtClean="0"/>
              <a:t>c</a:t>
            </a:r>
            <a:r>
              <a:rPr lang="tr-TR" sz="2000" b="1" dirty="0"/>
              <a:t>)-Okul ve Sınıf </a:t>
            </a:r>
            <a:r>
              <a:rPr lang="tr-TR" sz="2000" b="1" dirty="0" smtClean="0"/>
              <a:t>Kitaplıkları: </a:t>
            </a:r>
            <a:r>
              <a:rPr lang="tr-TR" sz="2000" dirty="0"/>
              <a:t>İki adet okuma salonu ve kitaplığı oluşturulmuştur.</a:t>
            </a:r>
          </a:p>
          <a:p>
            <a:r>
              <a:rPr lang="tr-TR" sz="2000" b="1" dirty="0" smtClean="0"/>
              <a:t>d</a:t>
            </a:r>
            <a:r>
              <a:rPr lang="tr-TR" sz="2000" b="1" dirty="0"/>
              <a:t>)-Depo ve ambar </a:t>
            </a:r>
            <a:r>
              <a:rPr lang="tr-TR" sz="2000" b="1" dirty="0" smtClean="0"/>
              <a:t>durumu :</a:t>
            </a:r>
            <a:r>
              <a:rPr lang="tr-TR" sz="2000" dirty="0" smtClean="0"/>
              <a:t> </a:t>
            </a:r>
            <a:r>
              <a:rPr lang="tr-TR" sz="2000" dirty="0"/>
              <a:t>Okulumuzun bodrum katında 100 m2 civarında deposu ve ambarı mevcuttur.</a:t>
            </a:r>
          </a:p>
          <a:p>
            <a:r>
              <a:rPr lang="tr-TR" sz="2000" b="1" dirty="0" smtClean="0"/>
              <a:t>e</a:t>
            </a:r>
            <a:r>
              <a:rPr lang="tr-TR" sz="2000" b="1" dirty="0"/>
              <a:t>)-Diğer Sosyal Faaliyetler </a:t>
            </a:r>
            <a:r>
              <a:rPr lang="tr-TR" sz="2000" b="1" dirty="0" smtClean="0"/>
              <a:t>:</a:t>
            </a:r>
            <a:r>
              <a:rPr lang="tr-TR" sz="2000" dirty="0" smtClean="0"/>
              <a:t> </a:t>
            </a:r>
            <a:r>
              <a:rPr lang="tr-TR" sz="2000" dirty="0"/>
              <a:t>Geleneksel Türk İslam Sanatlarından  Ebru </a:t>
            </a:r>
            <a:r>
              <a:rPr lang="tr-TR" sz="2000" dirty="0" smtClean="0"/>
              <a:t>Tezhip</a:t>
            </a:r>
            <a:r>
              <a:rPr lang="tr-TR" sz="2000" dirty="0"/>
              <a:t>, Hat Sanatı Atölyesi, Bilişim Kodlama Atölyesi, Masa Tenisi ve oyun alanları, Satranç Köşesi</a:t>
            </a:r>
          </a:p>
          <a:p>
            <a:endParaRPr lang="tr-TR" sz="1900" dirty="0"/>
          </a:p>
        </p:txBody>
      </p:sp>
    </p:spTree>
    <p:extLst>
      <p:ext uri="{BB962C8B-B14F-4D97-AF65-F5344CB8AC3E}">
        <p14:creationId xmlns:p14="http://schemas.microsoft.com/office/powerpoint/2010/main" val="38646950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ltLang="tr-TR" b="1" dirty="0" smtClean="0">
                <a:latin typeface="Times New Roman" panose="02020603050405020304" pitchFamily="18" charset="0"/>
                <a:ea typeface="Times New Roman" panose="02020603050405020304" pitchFamily="18" charset="0"/>
                <a:cs typeface="Times New Roman" panose="02020603050405020304" pitchFamily="18" charset="0"/>
              </a:rPr>
              <a:t>Beyaz </a:t>
            </a:r>
            <a:r>
              <a:rPr lang="tr-TR" altLang="tr-TR" b="1" dirty="0">
                <a:latin typeface="Times New Roman" panose="02020603050405020304" pitchFamily="18" charset="0"/>
                <a:ea typeface="Times New Roman" panose="02020603050405020304" pitchFamily="18" charset="0"/>
                <a:cs typeface="Times New Roman" panose="02020603050405020304" pitchFamily="18" charset="0"/>
              </a:rPr>
              <a:t>Bayrak Çalışmaları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920563" y="2278014"/>
            <a:ext cx="4847123" cy="4351338"/>
          </a:xfrm>
        </p:spPr>
        <p:txBody>
          <a:bodyPr>
            <a:normAutofit/>
          </a:bodyPr>
          <a:lstStyle/>
          <a:p>
            <a:r>
              <a:rPr lang="tr-TR" altLang="tr-TR" sz="1800" dirty="0">
                <a:latin typeface="Arial" panose="020B0604020202020204" pitchFamily="34" charset="0"/>
                <a:ea typeface="Times New Roman" panose="02020603050405020304" pitchFamily="18" charset="0"/>
              </a:rPr>
              <a:t> T.C. Sağlık Bakanlığı ile T.C. Milli Eğitim Bakanlığı arasında yapılan “Beyaz Bayrak” işbirliği protokolü kapsamında okulumuzda yapılan faaliyetler doğrultusunda yapılan başvurumuz sonrasında gerçekleşen denetimler sonucu, 27.03.2018 tarihli belge ile temizlik ve hijyen kurallarına uygun bulunarak okulumuz Beyaz Bayrak almaya hak kazanmıştır.</a:t>
            </a:r>
            <a:endParaRPr lang="tr-TR" sz="1800" dirty="0"/>
          </a:p>
        </p:txBody>
      </p:sp>
      <p:pic>
        <p:nvPicPr>
          <p:cNvPr id="2049" name="Picture 1" descr="beyaz bayra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0771" y="2084396"/>
            <a:ext cx="5762625" cy="3848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635268" y="632620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1200" b="0" i="0" u="none" strike="noStrike" cap="none" normalizeH="0" baseline="0" smtClean="0">
                <a:ln>
                  <a:noFill/>
                </a:ln>
                <a:solidFill>
                  <a:schemeClr val="tx1"/>
                </a:solidFill>
                <a:effectLst/>
                <a:latin typeface="Arial" panose="020B0604020202020204" pitchFamily="34" charset="0"/>
                <a:ea typeface="Times New Roman" panose="02020603050405020304" pitchFamily="18" charset="0"/>
              </a:rPr>
              <a:t>      </a:t>
            </a:r>
            <a:endParaRPr kumimoji="0" lang="tr-TR" altLang="tr-TR"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4953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 </a:t>
            </a:r>
            <a:r>
              <a:rPr lang="tr-TR" b="1" dirty="0" smtClean="0">
                <a:latin typeface="Times New Roman" panose="02020603050405020304" pitchFamily="18" charset="0"/>
                <a:cs typeface="Times New Roman" panose="02020603050405020304" pitchFamily="18" charset="0"/>
              </a:rPr>
              <a:t>Beslenme </a:t>
            </a:r>
            <a:r>
              <a:rPr lang="tr-TR" b="1" dirty="0">
                <a:latin typeface="Times New Roman" panose="02020603050405020304" pitchFamily="18" charset="0"/>
                <a:cs typeface="Times New Roman" panose="02020603050405020304" pitchFamily="18" charset="0"/>
              </a:rPr>
              <a:t>Dostu Okul Çalışmaları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6256420" y="1825625"/>
            <a:ext cx="5097379" cy="4351338"/>
          </a:xfrm>
        </p:spPr>
        <p:txBody>
          <a:bodyPr>
            <a:normAutofit/>
          </a:bodyPr>
          <a:lstStyle/>
          <a:p>
            <a:r>
              <a:rPr lang="tr-TR" sz="2000" dirty="0"/>
              <a:t> T.C. Sağlık Bakanlığı ile T.C. Milli Eğitim Bakanlığı arasında yapılan “Beslenme Dostu Okul” işbirliği protokolü kapsamında okulumuzda yapılan faaliyetler doğrultusunda yapılan başvurumuz sonrasında gerçekleşen denetimler sonucu, 16.10.2019 tarihli belge ile temizlik ve hijyen kurallarına uygun bulunarak okulumuz Beslenme Dostu Okul Sertifikası almaya hak kazanmıştır.</a:t>
            </a:r>
          </a:p>
        </p:txBody>
      </p:sp>
      <p:pic>
        <p:nvPicPr>
          <p:cNvPr id="3074" name="Picture 2" descr="beslenme dos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320" y="1716205"/>
            <a:ext cx="5753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579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atin typeface="Times New Roman" panose="02020603050405020304" pitchFamily="18" charset="0"/>
                <a:cs typeface="Times New Roman" panose="02020603050405020304" pitchFamily="18" charset="0"/>
              </a:rPr>
              <a:t>Sıfır Atık Çalışmaları </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7218946" y="1825625"/>
            <a:ext cx="4134853" cy="4351338"/>
          </a:xfrm>
        </p:spPr>
        <p:txBody>
          <a:bodyPr>
            <a:normAutofit/>
          </a:bodyPr>
          <a:lstStyle/>
          <a:p>
            <a:r>
              <a:rPr lang="tr-TR" sz="2000" dirty="0"/>
              <a:t>T.C. Çevre ve Şehircilik Bakanlığı ile T.C. Milli Eğitim Bakanlığı arasında yapılan “Sıfır Atık” işbirliği protokolü kapsamında okulumuzda yapılan faaliyetler doğrultusunda yapılan başvurumuz sonrasında gerçekleşen denetimler sonucu, 28.04.2020 tarihli belge ile temizlik ve hijyen kurallarına uygun bulunarak okulumuz Sıfır Atık Belgesi almaya hak kazanmıştır.</a:t>
            </a:r>
          </a:p>
          <a:p>
            <a:endParaRPr lang="tr-TR" dirty="0"/>
          </a:p>
        </p:txBody>
      </p:sp>
      <p:pic>
        <p:nvPicPr>
          <p:cNvPr id="4098" name="Picture 2" descr="sıfır atı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782" y="1825625"/>
            <a:ext cx="57531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110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586507"/>
            <a:ext cx="10515600" cy="1325563"/>
          </a:xfrm>
        </p:spPr>
        <p:txBody>
          <a:bodyPr/>
          <a:lstStyle/>
          <a:p>
            <a:r>
              <a:rPr lang="tr-TR" b="1" dirty="0" smtClean="0">
                <a:latin typeface="Times New Roman" panose="02020603050405020304" pitchFamily="18" charset="0"/>
                <a:cs typeface="Times New Roman" panose="02020603050405020304" pitchFamily="18" charset="0"/>
              </a:rPr>
              <a:t>Şifa Köşesi  </a:t>
            </a:r>
            <a:r>
              <a:rPr lang="tr-TR" dirty="0" smtClean="0">
                <a:latin typeface="Times New Roman" panose="02020603050405020304" pitchFamily="18" charset="0"/>
                <a:cs typeface="Times New Roman" panose="02020603050405020304" pitchFamily="18" charset="0"/>
              </a:rPr>
              <a:t/>
            </a:r>
            <a:br>
              <a:rPr lang="tr-TR" dirty="0" smtClean="0">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385011" y="5139889"/>
            <a:ext cx="11665818" cy="2700556"/>
          </a:xfrm>
        </p:spPr>
        <p:txBody>
          <a:bodyPr>
            <a:normAutofit/>
          </a:bodyPr>
          <a:lstStyle/>
          <a:p>
            <a:r>
              <a:rPr lang="tr-TR" sz="2000" dirty="0" smtClean="0"/>
              <a:t>Hafızlık eğitimi görev öğrenci ve eğitim veren hocalarımızın sağlık ve direncini artırmak için şifalı içeceklerin yer aldığı Şifa Köşesi oluşturduk. Pansiyonda yatılı kalan öğrencilerimizin hem sağlıklı içeceklere sevki hem de hastalıklara karşı dirençlerinin artırılması ve içecek eşliğinde kardeşlik duygusunun kuvvetlenmesi  gibi birçok kazanım hedeflediğimiz bu köşede şifa var.</a:t>
            </a:r>
          </a:p>
          <a:p>
            <a:endParaRPr lang="tr-TR" dirty="0"/>
          </a:p>
        </p:txBody>
      </p:sp>
      <p:pic>
        <p:nvPicPr>
          <p:cNvPr id="5122" name="Picture 2" descr="05133518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55" y="1320990"/>
            <a:ext cx="5298758" cy="3527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07122907_IMG-20191007-WA0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4389" y="1320990"/>
            <a:ext cx="5089673" cy="3460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8437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7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smtClean="0"/>
              <a:t>Santranç</a:t>
            </a:r>
            <a:r>
              <a:rPr lang="tr-TR" b="1" dirty="0" smtClean="0"/>
              <a:t> </a:t>
            </a:r>
            <a:r>
              <a:rPr lang="tr-TR" b="1" dirty="0"/>
              <a:t>Köşesi</a:t>
            </a:r>
            <a:endParaRPr lang="tr-TR" dirty="0"/>
          </a:p>
        </p:txBody>
      </p:sp>
      <p:sp>
        <p:nvSpPr>
          <p:cNvPr id="3" name="İçerik Yer Tutucusu 2"/>
          <p:cNvSpPr>
            <a:spLocks noGrp="1"/>
          </p:cNvSpPr>
          <p:nvPr>
            <p:ph idx="1"/>
          </p:nvPr>
        </p:nvSpPr>
        <p:spPr>
          <a:xfrm>
            <a:off x="7122694" y="1825625"/>
            <a:ext cx="4231105" cy="4351338"/>
          </a:xfrm>
        </p:spPr>
        <p:txBody>
          <a:bodyPr>
            <a:normAutofit fontScale="70000" lnSpcReduction="20000"/>
          </a:bodyPr>
          <a:lstStyle/>
          <a:p>
            <a:r>
              <a:rPr lang="tr-TR" b="1" dirty="0"/>
              <a:t> </a:t>
            </a:r>
            <a:r>
              <a:rPr lang="tr-TR" dirty="0"/>
              <a:t>Zeka oyunları sayesinde öngörüyü, buluş yeteneğini, sabırlı olmayı, soğukkanlılığı geliştirme; özgüven, yeni sözlük ve kavramları kazandırıp kurallara ve rakibe saygılı olmayı öğretirken öğrencinin oyun sürecini zevkle yaşaması ve eğlendiğini hissetmesi </a:t>
            </a:r>
            <a:r>
              <a:rPr lang="tr-TR" dirty="0" err="1"/>
              <a:t>sağlanmıştır.Tüm</a:t>
            </a:r>
            <a:r>
              <a:rPr lang="tr-TR" dirty="0"/>
              <a:t> bu amaçlara hizmet etmek üzere okulumuz pansiyonunda oluşturulup her geçen gün daha da geliştirilmeye açık olan bu özel alanımız sayesinde ezbere dayalı olan hafızlık eğitimi projemize zihinsel faaliyetler ile zihnini açma, eğlenirken zekalarını geliştirmelerine fırsat sunan ortamlar oluşturmak hedeflenmiştir.</a:t>
            </a:r>
          </a:p>
        </p:txBody>
      </p:sp>
      <p:pic>
        <p:nvPicPr>
          <p:cNvPr id="6146" name="Picture 2" descr="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6657" y="1825625"/>
            <a:ext cx="6030277"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9694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l="-20000" r="-20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294673" y="252641"/>
            <a:ext cx="10515600" cy="1325563"/>
          </a:xfrm>
        </p:spPr>
        <p:txBody>
          <a:bodyPr/>
          <a:lstStyle/>
          <a:p>
            <a:r>
              <a:rPr lang="tr-TR" b="1" dirty="0">
                <a:latin typeface="Times New Roman" panose="02020603050405020304" pitchFamily="18" charset="0"/>
                <a:cs typeface="Times New Roman" panose="02020603050405020304" pitchFamily="18" charset="0"/>
              </a:rPr>
              <a:t>Akademi Şenliği</a:t>
            </a:r>
            <a:endParaRPr lang="tr-TR"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15502" y="5126455"/>
            <a:ext cx="11238297" cy="4351338"/>
          </a:xfrm>
        </p:spPr>
        <p:txBody>
          <a:bodyPr>
            <a:normAutofit/>
          </a:bodyPr>
          <a:lstStyle/>
          <a:p>
            <a:r>
              <a:rPr lang="tr-TR" sz="1800" dirty="0"/>
              <a:t>Proje görevlerinin tanıtıcısı ve açıklayıcısı olarak </a:t>
            </a:r>
            <a:r>
              <a:rPr lang="tr-TR" sz="1800" dirty="0" err="1"/>
              <a:t>standlarda</a:t>
            </a:r>
            <a:r>
              <a:rPr lang="tr-TR" sz="1800" dirty="0"/>
              <a:t> görevleri kendilerine açıklanmıştır. Ortaya konacak olan ürünlerin ihtiyaç listeleri belirlenip proje aşamaları işletilmiştir. Akademi Şenliğinde öğrencilerin çeşitli branşlarda kendilerini ifade etmeleri, ortaya ürün koymaları ve </a:t>
            </a:r>
            <a:r>
              <a:rPr lang="tr-TR" sz="1800" dirty="0" err="1"/>
              <a:t>sunumalarını</a:t>
            </a:r>
            <a:r>
              <a:rPr lang="tr-TR" sz="1800" dirty="0"/>
              <a:t> yapmaları sağlanmıştır. Bu vesile ile eğlenceli hale getirilen kazanımlar özgün çalışmalarla misafirlere ve diğer takım arkadaşlarına sunulmuştur. Öğrencilerimizin ileri  ki yıllarda ulusal ve uluslararası projelerde </a:t>
            </a:r>
            <a:r>
              <a:rPr lang="tr-TR" sz="1800" dirty="0" err="1"/>
              <a:t>termsil</a:t>
            </a:r>
            <a:r>
              <a:rPr lang="tr-TR" sz="1800" dirty="0"/>
              <a:t> çalışmalarına ön hazırlık niteliğindeki  Eyüp Sultan Akademi Şenliği öğrenci ve öğretmenlerimizce son derece eğlenceli ve verimli geçmiştir.</a:t>
            </a:r>
          </a:p>
          <a:p>
            <a:endParaRPr lang="tr-TR" dirty="0"/>
          </a:p>
        </p:txBody>
      </p:sp>
      <p:pic>
        <p:nvPicPr>
          <p:cNvPr id="7170" name="Picture 2" descr="IMG-20190520-WA001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4674" y="1578204"/>
            <a:ext cx="5576738" cy="340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IMG-20190520-WA00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6806" y="1578204"/>
            <a:ext cx="5423886" cy="340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2922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26</TotalTime>
  <Words>433</Words>
  <Application>Microsoft Office PowerPoint</Application>
  <PresentationFormat>Geniş ekran</PresentationFormat>
  <Paragraphs>24</Paragraphs>
  <Slides>12</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12</vt:i4>
      </vt:variant>
    </vt:vector>
  </HeadingPairs>
  <TitlesOfParts>
    <vt:vector size="17" baseType="lpstr">
      <vt:lpstr>Arial</vt:lpstr>
      <vt:lpstr>Calibri</vt:lpstr>
      <vt:lpstr>Calibri Light</vt:lpstr>
      <vt:lpstr>Times New Roman</vt:lpstr>
      <vt:lpstr>Office Teması</vt:lpstr>
      <vt:lpstr>EYÜP SULTAN  İMAM HATİP ORTAOKULU</vt:lpstr>
      <vt:lpstr>TARİHÇEMİZ</vt:lpstr>
      <vt:lpstr>A- OKULUN BİNA DURUMU  </vt:lpstr>
      <vt:lpstr>Beyaz Bayrak Çalışmaları </vt:lpstr>
      <vt:lpstr> Beslenme Dostu Okul Çalışmaları </vt:lpstr>
      <vt:lpstr>Sıfır Atık Çalışmaları </vt:lpstr>
      <vt:lpstr>Şifa Köşesi   </vt:lpstr>
      <vt:lpstr>Santranç Köşesi</vt:lpstr>
      <vt:lpstr>Akademi Şenliği</vt:lpstr>
      <vt:lpstr>OKULUMUZ BİRİMLERİNE AİT KARELER </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EYÜP SULTAN  İMAM HATİP ORTAOKULU</dc:title>
  <dc:creator>EYS</dc:creator>
  <cp:lastModifiedBy>EYS</cp:lastModifiedBy>
  <cp:revision>8</cp:revision>
  <dcterms:created xsi:type="dcterms:W3CDTF">2020-06-29T12:29:04Z</dcterms:created>
  <dcterms:modified xsi:type="dcterms:W3CDTF">2020-06-29T12:56:57Z</dcterms:modified>
</cp:coreProperties>
</file>